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80" r:id="rId18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3" y="978345"/>
                <a:ext cx="1614329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ジャック端子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22245</TotalTime>
  <Words>175</Words>
  <Application>Microsoft Macintosh PowerPoint</Application>
  <PresentationFormat>ワイド画面</PresentationFormat>
  <Paragraphs>93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3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40</cp:revision>
  <cp:lastPrinted>2025-01-04T13:59:39Z</cp:lastPrinted>
  <dcterms:created xsi:type="dcterms:W3CDTF">2024-12-20T07:35:02Z</dcterms:created>
  <dcterms:modified xsi:type="dcterms:W3CDTF">2025-01-04T18:20:45Z</dcterms:modified>
</cp:coreProperties>
</file>